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2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D22EF05-F5F7-A5B8-C429-B9932777D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C135B99-11C3-228E-FAF0-13459BFA5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2EF13FC-2ED2-E6A4-052C-CE3300808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644F6776-F503-6A32-78E0-0A89525FB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0F92E17-805F-0BB9-E733-F9DAFF8F3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94972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CEABF45-4FA0-947B-19E9-102657A6E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DC4BEB2D-46DD-98AE-FF94-DD0495D58D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55CB9BA-C7A4-9EA2-C192-E87DEF9AE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610C8C16-5B65-8D18-CE83-A23D0A634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DD5A7AF-1CA7-170A-B9D1-C7115BA0E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32750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6B575736-CAD1-A901-436A-854A49752C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485E9417-7895-E510-E7B6-E8A7C45222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06E9644-FCD1-5D40-34B7-6CAC5C8BA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3AC32AB-1874-F6EE-6A10-640617ECE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C21FE2F-32A5-14C6-5301-6A3868C39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13335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2AFCB3B-FF2B-475C-1444-754E5B9D3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8DE5C9D-C0B0-B88B-4F4A-F93685A27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DDF1683-B111-408C-91FE-B65CA60BF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8B9D2DD-CC98-6A86-B0C0-082E6385A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02A27E7-4825-0B24-C4BE-E4F70D0CE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735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79F498A-1FB4-AE22-EF71-C659663D2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DBE2DC5-B1F0-F0E9-0323-DDCEB5BB9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5486DF7-10D0-B00F-E048-D5F303C31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AC40D9-18AA-1462-2A35-A239876D0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872060B-E70C-50EF-D34A-260527A92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7332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F3AEBFB-5318-12FD-8B15-016D5CEB4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C1B811C-2C57-A024-7EA1-E039C28A3F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0E5E5EB-765B-05F0-EE71-865607D7A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427A174-4503-2AA2-D66A-868240CAE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ADC3F52-E953-DFD1-7349-091FCF25F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06EE4445-EE6D-1B1F-B991-0AC37CA1F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16964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9874BB8-2BA4-3071-97BE-47D4EF9D7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92F9947-855D-5117-E28E-E88F9AD06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6209C5D-B62D-EE95-A2E3-94266B8270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C19F0D6-A23C-D6E2-F6A1-95EEE369B5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4A313E8D-3EA2-71C9-BE7E-B458C5BA96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1BCD5A26-E800-EC88-FB26-B69E89E6F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E7AAAF7A-C522-4F3A-4C0E-BD2DBAF03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0BDF0E70-8EDB-51D2-F14D-70CC4141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052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8EA36CC-55DD-5E0A-1BF6-BC063DBC0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D5313812-520B-E411-26E6-A40244C7B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CC118C27-DC06-36AD-F547-30FD12894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E9E49C02-30F7-30A2-E762-08236B1EA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4868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82D0E3D9-A010-5D51-B720-04818B9EB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A1F5B429-D45D-904F-FE88-B36B12E6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4343F65C-19CC-925B-E8E5-A58802881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42610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705400E-C52D-E506-3B78-9A5462B66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8AA57B6-6BFB-301E-5C8A-4231008BA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E5CFE6C0-9B29-A312-43F0-265A0D2B20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325C14AE-10F4-5D99-3BEF-DE728506D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17DB4A1F-873D-2254-ECCC-114557E5A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D32FD03B-CB8B-6B68-C132-498AD3DC5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77724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DF6AA25-3B31-2713-85B3-20798E38A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ACBBACAE-C0B0-112E-34AA-49C998933B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141B1727-D959-B975-B599-2DA978C72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297BB09-26BB-973A-DBED-66C2CCA3D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8D5B31E-A0DC-1130-9916-2D0C28A9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5EA40DCC-2E2E-8AF6-7289-220A3FAB8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38378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018B204A-A979-EBA7-719B-9606AAF1F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410CA78-E04A-130E-B1D6-7466D59BD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208A6FD-C15E-4224-932C-6317826A68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C9FCF1-9267-49E3-8A2B-7404C9939FA1}" type="datetimeFigureOut">
              <a:rPr lang="tr-TR" smtClean="0"/>
              <a:t>19.12.2025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959D88C-885C-ACF3-26CD-EDFBAAF430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6A76DAC-F449-B030-F851-31F6C13CE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422EA2-C9B2-4C48-B542-6CFABE402E9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70160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0118048-61D6-96F4-BEF9-D4E73FD6E2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BE8C9628-1512-1698-E99A-E3E58D8981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 descr="metin, ev, ekran görüntüsü, gökyüzü içeren bir resim">
            <a:extLst>
              <a:ext uri="{FF2B5EF4-FFF2-40B4-BE49-F238E27FC236}">
                <a16:creationId xmlns:a16="http://schemas.microsoft.com/office/drawing/2014/main" id="{4BD8AE6A-82B0-C2DC-D6E4-15394A821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295" y="0"/>
            <a:ext cx="12322634" cy="68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405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6BE0ED9-E6F8-46DB-7ACA-8B837731D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ağaç, gökyüzü, mül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CBABC05B-0E28-0854-31D5-9A53E35A01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8678" cy="6858000"/>
          </a:xfrm>
        </p:spPr>
      </p:pic>
    </p:spTree>
    <p:extLst>
      <p:ext uri="{BB962C8B-B14F-4D97-AF65-F5344CB8AC3E}">
        <p14:creationId xmlns:p14="http://schemas.microsoft.com/office/powerpoint/2010/main" val="1282284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58DC7D-8D88-14CD-135E-1BBC09A57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E8C377DC-B84D-A581-DECB-4F7A551AF7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0641"/>
            <a:ext cx="12397339" cy="6918641"/>
          </a:xfrm>
        </p:spPr>
      </p:pic>
    </p:spTree>
    <p:extLst>
      <p:ext uri="{BB962C8B-B14F-4D97-AF65-F5344CB8AC3E}">
        <p14:creationId xmlns:p14="http://schemas.microsoft.com/office/powerpoint/2010/main" val="2574436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4F27255-E640-22B8-A8E2-60A6164EC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giyim, metin, insan yüzü, kişi, şahıs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EF81647-A68F-E94F-CEA4-2E50B64BB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8678" cy="6858000"/>
          </a:xfrm>
        </p:spPr>
      </p:pic>
    </p:spTree>
    <p:extLst>
      <p:ext uri="{BB962C8B-B14F-4D97-AF65-F5344CB8AC3E}">
        <p14:creationId xmlns:p14="http://schemas.microsoft.com/office/powerpoint/2010/main" val="4138192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9E95143-3F65-D196-A029-5F96E4C5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diyagram, yazı tipi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7DEFD0EB-D597-EF18-1D93-F99DB96A2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77001"/>
            <a:ext cx="12426655" cy="6935002"/>
          </a:xfrm>
        </p:spPr>
      </p:pic>
    </p:spTree>
    <p:extLst>
      <p:ext uri="{BB962C8B-B14F-4D97-AF65-F5344CB8AC3E}">
        <p14:creationId xmlns:p14="http://schemas.microsoft.com/office/powerpoint/2010/main" val="1692253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1A3DD67-207E-1ACD-B47B-EED4C694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3" name="İçerik Yer Tutucusu 12" descr="metin, ekran görüntüsü, yazı tipi, sayı, numara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CC900E1-4967-3562-A393-F7E87F6F5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8678" cy="6858000"/>
          </a:xfrm>
        </p:spPr>
      </p:pic>
    </p:spTree>
    <p:extLst>
      <p:ext uri="{BB962C8B-B14F-4D97-AF65-F5344CB8AC3E}">
        <p14:creationId xmlns:p14="http://schemas.microsoft.com/office/powerpoint/2010/main" val="3360759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848C73E-77DC-8F64-DF93-0BDD9051B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diyagram, çizgi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FE34534-0534-B05D-27E2-3ADE5B062C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8679" cy="6858000"/>
          </a:xfrm>
        </p:spPr>
      </p:pic>
    </p:spTree>
    <p:extLst>
      <p:ext uri="{BB962C8B-B14F-4D97-AF65-F5344CB8AC3E}">
        <p14:creationId xmlns:p14="http://schemas.microsoft.com/office/powerpoint/2010/main" val="503338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443190-EA17-4306-D121-07FED2AB8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diyagram,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7D91A9B-A320-80AC-EDF5-1D8932A21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7377"/>
            <a:ext cx="12409408" cy="6925377"/>
          </a:xfrm>
        </p:spPr>
      </p:pic>
    </p:spTree>
    <p:extLst>
      <p:ext uri="{BB962C8B-B14F-4D97-AF65-F5344CB8AC3E}">
        <p14:creationId xmlns:p14="http://schemas.microsoft.com/office/powerpoint/2010/main" val="2630600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02ED31B-00C7-480E-9503-388C0C6F6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dış mekan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554718D-BCF6-F91E-8157-D530D6E340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7377"/>
            <a:ext cx="12409409" cy="6925377"/>
          </a:xfrm>
        </p:spPr>
      </p:pic>
    </p:spTree>
    <p:extLst>
      <p:ext uri="{BB962C8B-B14F-4D97-AF65-F5344CB8AC3E}">
        <p14:creationId xmlns:p14="http://schemas.microsoft.com/office/powerpoint/2010/main" val="3515468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47C930D-63B2-0F65-73CC-6FFEAA062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yazı tipi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7B34B32-E04D-81C0-72C9-39276AF0F4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8678" cy="6858000"/>
          </a:xfrm>
        </p:spPr>
      </p:pic>
    </p:spTree>
    <p:extLst>
      <p:ext uri="{BB962C8B-B14F-4D97-AF65-F5344CB8AC3E}">
        <p14:creationId xmlns:p14="http://schemas.microsoft.com/office/powerpoint/2010/main" val="729703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F4103BD-B8A5-7EF9-2CCA-88065EDEE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dikdörtgen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607702DF-F762-AB74-762B-8E7605C5F6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11"/>
            <a:ext cx="12339587" cy="6886411"/>
          </a:xfrm>
        </p:spPr>
      </p:pic>
    </p:spTree>
    <p:extLst>
      <p:ext uri="{BB962C8B-B14F-4D97-AF65-F5344CB8AC3E}">
        <p14:creationId xmlns:p14="http://schemas.microsoft.com/office/powerpoint/2010/main" val="1419934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07F5E7B-629C-3965-FEC8-5183F9CB2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iç mekan tasarımı, sedir, kanape, mobilya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32EA2B4D-15FC-D696-5AD7-361D8D4DD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8678" cy="6858000"/>
          </a:xfrm>
        </p:spPr>
      </p:pic>
    </p:spTree>
    <p:extLst>
      <p:ext uri="{BB962C8B-B14F-4D97-AF65-F5344CB8AC3E}">
        <p14:creationId xmlns:p14="http://schemas.microsoft.com/office/powerpoint/2010/main" val="3702931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A739BB8-16A0-EC7E-548A-AAECB82EC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diyagram, yazı tipi, harita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3916EDEC-971A-A51D-6ABD-9D78B4350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8678" cy="6858000"/>
          </a:xfrm>
        </p:spPr>
      </p:pic>
    </p:spTree>
    <p:extLst>
      <p:ext uri="{BB962C8B-B14F-4D97-AF65-F5344CB8AC3E}">
        <p14:creationId xmlns:p14="http://schemas.microsoft.com/office/powerpoint/2010/main" val="4053981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5B34620-2D7C-609A-413C-3B1B38A9E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yazı tipi, yatırımcı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AE5E9F67-8A44-AD5C-03E2-F172953EC7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11"/>
            <a:ext cx="12339587" cy="6886411"/>
          </a:xfrm>
        </p:spPr>
      </p:pic>
    </p:spTree>
    <p:extLst>
      <p:ext uri="{BB962C8B-B14F-4D97-AF65-F5344CB8AC3E}">
        <p14:creationId xmlns:p14="http://schemas.microsoft.com/office/powerpoint/2010/main" val="1454811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C5194BD-11FB-BDD6-50B5-7D7B6E7B7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diyagram, paralel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C340EA1B-C131-114D-C942-AB3A63DE7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4" y="0"/>
            <a:ext cx="12288678" cy="6858000"/>
          </a:xfrm>
        </p:spPr>
      </p:pic>
    </p:spTree>
    <p:extLst>
      <p:ext uri="{BB962C8B-B14F-4D97-AF65-F5344CB8AC3E}">
        <p14:creationId xmlns:p14="http://schemas.microsoft.com/office/powerpoint/2010/main" val="3224529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Geniş ekran</PresentationFormat>
  <Paragraphs>0</Paragraphs>
  <Slides>15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Mustafa Kandemir</dc:creator>
  <cp:lastModifiedBy>Mustafa Kandemir</cp:lastModifiedBy>
  <cp:revision>1</cp:revision>
  <dcterms:created xsi:type="dcterms:W3CDTF">2025-12-19T14:35:26Z</dcterms:created>
  <dcterms:modified xsi:type="dcterms:W3CDTF">2025-12-19T14:39:34Z</dcterms:modified>
</cp:coreProperties>
</file>

<file path=docProps/thumbnail.jpeg>
</file>